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76" r:id="rId4"/>
    <p:sldId id="262" r:id="rId5"/>
    <p:sldId id="277" r:id="rId6"/>
    <p:sldId id="257" r:id="rId7"/>
    <p:sldId id="260" r:id="rId8"/>
    <p:sldId id="261" r:id="rId9"/>
    <p:sldId id="275" r:id="rId10"/>
    <p:sldId id="264" r:id="rId11"/>
    <p:sldId id="278" r:id="rId12"/>
    <p:sldId id="265" r:id="rId13"/>
    <p:sldId id="279" r:id="rId14"/>
    <p:sldId id="266" r:id="rId15"/>
    <p:sldId id="280" r:id="rId16"/>
    <p:sldId id="281" r:id="rId17"/>
    <p:sldId id="282" r:id="rId18"/>
    <p:sldId id="283" r:id="rId19"/>
    <p:sldId id="271" r:id="rId20"/>
    <p:sldId id="284" r:id="rId21"/>
    <p:sldId id="285" r:id="rId22"/>
    <p:sldId id="286" r:id="rId23"/>
    <p:sldId id="287" r:id="rId24"/>
    <p:sldId id="288" r:id="rId25"/>
    <p:sldId id="267" r:id="rId26"/>
    <p:sldId id="270" r:id="rId27"/>
    <p:sldId id="273" r:id="rId28"/>
    <p:sldId id="272" r:id="rId29"/>
    <p:sldId id="274" r:id="rId30"/>
    <p:sldId id="269" r:id="rId31"/>
    <p:sldId id="268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73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374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57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783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09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61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63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18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227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72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0216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81177-74F3-407A-A2E5-56638905706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632EA-1286-4985-AC92-2940228EFB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12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gif"/><Relationship Id="rId4" Type="http://schemas.openxmlformats.org/officeDocument/2006/relationships/image" Target="../media/image2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gif"/><Relationship Id="rId5" Type="http://schemas.openxmlformats.org/officeDocument/2006/relationships/image" Target="../media/image32.gif"/><Relationship Id="rId4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8" y="57665"/>
            <a:ext cx="11517079" cy="664793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" name="Retângulo 5"/>
          <p:cNvSpPr/>
          <p:nvPr/>
        </p:nvSpPr>
        <p:spPr>
          <a:xfrm>
            <a:off x="5132297" y="3271222"/>
            <a:ext cx="16323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Excel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366445" y="4333157"/>
            <a:ext cx="5518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Planilha Eletrônica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pic>
        <p:nvPicPr>
          <p:cNvPr id="9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5355">
            <a:off x="7138139" y="1676142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88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98" y="365760"/>
            <a:ext cx="10746424" cy="61748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276" y="3378260"/>
            <a:ext cx="5127209" cy="2456291"/>
          </a:xfrm>
          <a:prstGeom prst="rect">
            <a:avLst/>
          </a:prstGeom>
        </p:spPr>
      </p:pic>
      <p:pic>
        <p:nvPicPr>
          <p:cNvPr id="6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182" y="2562943"/>
            <a:ext cx="724400" cy="114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206" y="2562943"/>
            <a:ext cx="724400" cy="114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4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3" y="526557"/>
            <a:ext cx="11177195" cy="5852727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514820" y="3285272"/>
            <a:ext cx="6505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Digite em cada coluna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73" y="699247"/>
            <a:ext cx="438262" cy="6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10" y="699247"/>
            <a:ext cx="438262" cy="6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125" y="699247"/>
            <a:ext cx="438262" cy="6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55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8" y="554676"/>
            <a:ext cx="10346724" cy="5748648"/>
          </a:xfrm>
          <a:prstGeom prst="rect">
            <a:avLst/>
          </a:prstGeom>
        </p:spPr>
      </p:pic>
      <p:pic>
        <p:nvPicPr>
          <p:cNvPr id="7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88088">
            <a:off x="6466700" y="1508455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6914220" y="2907957"/>
            <a:ext cx="44550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Inserir Colunas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288695" y="3031527"/>
            <a:ext cx="1383957" cy="444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Vueltas Asterisco Sticker by kraneoscpf for iOS &amp;amp; Android | GIPHY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789" y="721323"/>
            <a:ext cx="285557" cy="2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uto Click Oficial Mutotal - MU ONLINE SPAC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05" y="1694480"/>
            <a:ext cx="2466388" cy="24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640636" y="3610868"/>
            <a:ext cx="308329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Botão Direito do Mouse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32365">
            <a:off x="2386878" y="416754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89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8" y="543697"/>
            <a:ext cx="10211422" cy="5708822"/>
          </a:xfrm>
          <a:prstGeom prst="rect">
            <a:avLst/>
          </a:prstGeom>
        </p:spPr>
      </p:pic>
      <p:pic>
        <p:nvPicPr>
          <p:cNvPr id="3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07727">
            <a:off x="5848864" y="2304223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657603" y="1779376"/>
            <a:ext cx="2248282" cy="947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504328" y="3748216"/>
            <a:ext cx="35917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Digite Carro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2" descr="Vueltas Asterisco Sticker by kraneoscpf for iOS &amp;amp; Android | GIPHY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770" y="2371699"/>
            <a:ext cx="285557" cy="2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03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35" y="389111"/>
            <a:ext cx="10766854" cy="6244281"/>
          </a:xfrm>
          <a:prstGeom prst="rect">
            <a:avLst/>
          </a:prstGeom>
        </p:spPr>
      </p:pic>
      <p:pic>
        <p:nvPicPr>
          <p:cNvPr id="3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6938">
            <a:off x="-62461" y="-116400"/>
            <a:ext cx="1049182" cy="166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88088">
            <a:off x="4746982" y="2587614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850138" y="1064614"/>
            <a:ext cx="4009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Inserir Linhas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051223" y="4022691"/>
            <a:ext cx="2652582" cy="50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Vueltas Asterisco Sticker by kraneoscpf for iOS &amp;amp; Android | GIPHY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92" y="566082"/>
            <a:ext cx="285557" cy="2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uto Click Oficial Mutotal - MU ONLINE SPAC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997" y="1867474"/>
            <a:ext cx="2466388" cy="246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7979093" y="4022691"/>
            <a:ext cx="308329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Botão Direito do Mouse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963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73" y="306602"/>
            <a:ext cx="11206652" cy="6242478"/>
          </a:xfrm>
          <a:prstGeom prst="rect">
            <a:avLst/>
          </a:prstGeom>
        </p:spPr>
      </p:pic>
      <p:pic>
        <p:nvPicPr>
          <p:cNvPr id="3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577546" y="2389344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340973" y="1655809"/>
            <a:ext cx="2473146" cy="947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70780" y="4440194"/>
            <a:ext cx="44866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Digite </a:t>
            </a:r>
          </a:p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Controle diário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2" descr="Vueltas Asterisco Sticker by kraneoscpf for iOS &amp;amp; Android | GIPHY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451" y="1762099"/>
            <a:ext cx="285557" cy="2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58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50" y="621957"/>
            <a:ext cx="10593991" cy="5800650"/>
          </a:xfrm>
          <a:prstGeom prst="rect">
            <a:avLst/>
          </a:prstGeom>
        </p:spPr>
      </p:pic>
      <p:pic>
        <p:nvPicPr>
          <p:cNvPr id="3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577546" y="2389344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423570" y="1583728"/>
            <a:ext cx="9367997" cy="947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888475" y="3109752"/>
            <a:ext cx="6048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Selecione de </a:t>
            </a:r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A</a:t>
            </a:r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até </a:t>
            </a:r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D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pic>
        <p:nvPicPr>
          <p:cNvPr id="6" name="Picture 2" descr="Vueltas Asterisco Sticker by kraneoscpf for iOS &amp;amp; Android | GIPHY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88" y="1689211"/>
            <a:ext cx="285557" cy="2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4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2" y="609095"/>
            <a:ext cx="11154033" cy="245125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b="43549"/>
          <a:stretch/>
        </p:blipFill>
        <p:spPr>
          <a:xfrm>
            <a:off x="486032" y="3060355"/>
            <a:ext cx="11154033" cy="3274540"/>
          </a:xfrm>
          <a:prstGeom prst="rect">
            <a:avLst/>
          </a:prstGeom>
        </p:spPr>
      </p:pic>
      <p:pic>
        <p:nvPicPr>
          <p:cNvPr id="3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26802">
            <a:off x="6859583" y="456792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423570" y="4022126"/>
            <a:ext cx="9367997" cy="947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888475" y="5548150"/>
            <a:ext cx="6048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Selecione de </a:t>
            </a:r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A</a:t>
            </a:r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até </a:t>
            </a:r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D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pic>
        <p:nvPicPr>
          <p:cNvPr id="6" name="Picture 2" descr="Vueltas Asterisco Sticker by kraneoscpf for iOS &amp;amp; Android | GIPHY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082" y="2041154"/>
            <a:ext cx="285557" cy="2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6912476" y="1851200"/>
            <a:ext cx="2913651" cy="67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709" y="2588330"/>
            <a:ext cx="3967183" cy="635274"/>
          </a:xfrm>
          <a:prstGeom prst="rect">
            <a:avLst/>
          </a:prstGeom>
        </p:spPr>
      </p:pic>
      <p:pic>
        <p:nvPicPr>
          <p:cNvPr id="11" name="Picture 4" descr="knight rider led light scanner bar red - Online Discount -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12374" y="2338478"/>
            <a:ext cx="500102" cy="37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26802">
            <a:off x="5692532" y="2144037"/>
            <a:ext cx="684963" cy="108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58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6" y="461318"/>
            <a:ext cx="11089070" cy="54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66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33" y="2743715"/>
            <a:ext cx="7954157" cy="2067182"/>
          </a:xfrm>
          <a:prstGeom prst="rect">
            <a:avLst/>
          </a:prstGeom>
        </p:spPr>
      </p:pic>
      <p:pic>
        <p:nvPicPr>
          <p:cNvPr id="3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35265">
            <a:off x="6608914" y="1938203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3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8" y="57665"/>
            <a:ext cx="11517079" cy="6647935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5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81" y="428239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talhos de Teclado Para Agilizar a Navegação na Web | Tecnologia - Cultura  Mi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72" y="2342506"/>
            <a:ext cx="381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7273">
            <a:off x="9643421" y="1461958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245821" y="2875806"/>
            <a:ext cx="26588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CÉ</a:t>
            </a:r>
            <a:r>
              <a:rPr lang="pt-B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LULAS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413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19125"/>
            <a:ext cx="11252886" cy="5888767"/>
          </a:xfrm>
          <a:prstGeom prst="rect">
            <a:avLst/>
          </a:prstGeom>
        </p:spPr>
      </p:pic>
      <p:pic>
        <p:nvPicPr>
          <p:cNvPr id="3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35265">
            <a:off x="2424093" y="1007329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Vueltas Asterisco Sticker by kraneoscpf for iOS &amp;amp; Android | GIPHY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164" y="2420094"/>
            <a:ext cx="285557" cy="2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33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7" y="775689"/>
            <a:ext cx="10874055" cy="2734907"/>
          </a:xfrm>
          <a:prstGeom prst="rect">
            <a:avLst/>
          </a:prstGeom>
        </p:spPr>
      </p:pic>
      <p:pic>
        <p:nvPicPr>
          <p:cNvPr id="3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1863">
            <a:off x="2043019" y="-173579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35265">
            <a:off x="9220012" y="-98054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97" y="3510596"/>
            <a:ext cx="6746790" cy="2481701"/>
          </a:xfrm>
          <a:prstGeom prst="rect">
            <a:avLst/>
          </a:prstGeom>
        </p:spPr>
      </p:pic>
      <p:pic>
        <p:nvPicPr>
          <p:cNvPr id="4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29185">
            <a:off x="3536874" y="2034218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9359805" y="1573104"/>
            <a:ext cx="772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1°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809892" y="842905"/>
            <a:ext cx="772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°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842106" y="2547943"/>
            <a:ext cx="772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3°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pic>
        <p:nvPicPr>
          <p:cNvPr id="5122" name="Picture 2" descr="Gifs de Parabéns - Gifs e Imagens Animada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03" y="5396984"/>
            <a:ext cx="2990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xcited applause minions despicable me gif - Gifwave | Minion gif, Minions,  Minions funny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436" y="3769848"/>
            <a:ext cx="4016385" cy="161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88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20" y="211616"/>
            <a:ext cx="11269360" cy="643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1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8" y="254475"/>
            <a:ext cx="11565924" cy="63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2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17852"/>
          <a:stretch/>
        </p:blipFill>
        <p:spPr>
          <a:xfrm>
            <a:off x="1114333" y="362466"/>
            <a:ext cx="10212693" cy="252077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34" y="2883243"/>
            <a:ext cx="5500650" cy="2581275"/>
          </a:xfrm>
          <a:prstGeom prst="rect">
            <a:avLst/>
          </a:prstGeom>
        </p:spPr>
      </p:pic>
      <p:pic>
        <p:nvPicPr>
          <p:cNvPr id="4" name="Picture 2" descr="Gifs de Parabéns - Gifs e Imagens Animada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886" y="5258356"/>
            <a:ext cx="2990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uís Filipe Vieira (Presidente) in De Águia ao Peito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124" y="2942323"/>
            <a:ext cx="4876800" cy="225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1863">
            <a:off x="1244099" y="-347239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35265">
            <a:off x="9479062" y="-531111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29185">
            <a:off x="2728761" y="1663671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9384518" y="1597818"/>
            <a:ext cx="772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1°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161387" y="551004"/>
            <a:ext cx="772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3°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868040" y="1738018"/>
            <a:ext cx="772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°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pic>
        <p:nvPicPr>
          <p:cNvPr id="13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5878">
            <a:off x="7353526" y="1392599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8619017" y="333856"/>
            <a:ext cx="772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°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7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590" y="2449985"/>
            <a:ext cx="5748615" cy="381901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14" y="666750"/>
            <a:ext cx="5324989" cy="2565323"/>
          </a:xfrm>
          <a:prstGeom prst="rect">
            <a:avLst/>
          </a:prstGeom>
        </p:spPr>
      </p:pic>
      <p:pic>
        <p:nvPicPr>
          <p:cNvPr id="4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06938">
            <a:off x="3999485" y="2015066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742513" y="2193576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7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44" y="2402004"/>
            <a:ext cx="8905777" cy="32159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514" y="666750"/>
            <a:ext cx="5324989" cy="2565323"/>
          </a:xfrm>
          <a:prstGeom prst="rect">
            <a:avLst/>
          </a:prstGeom>
        </p:spPr>
      </p:pic>
      <p:pic>
        <p:nvPicPr>
          <p:cNvPr id="5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742513" y="2193576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5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871" y="1705232"/>
            <a:ext cx="5341220" cy="3489239"/>
          </a:xfrm>
          <a:prstGeom prst="rect">
            <a:avLst/>
          </a:prstGeom>
        </p:spPr>
      </p:pic>
      <p:pic>
        <p:nvPicPr>
          <p:cNvPr id="3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44614">
            <a:off x="8240006" y="595435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7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5" y="373671"/>
            <a:ext cx="5616918" cy="4911127"/>
          </a:xfrm>
          <a:prstGeom prst="rect">
            <a:avLst/>
          </a:prstGeom>
        </p:spPr>
      </p:pic>
      <p:pic>
        <p:nvPicPr>
          <p:cNvPr id="3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44614">
            <a:off x="7111816" y="3142710"/>
            <a:ext cx="761050" cy="120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5715825" y="3995351"/>
            <a:ext cx="1796760" cy="238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684317" y="4709066"/>
            <a:ext cx="2349017" cy="238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44614">
            <a:off x="7734359" y="3769340"/>
            <a:ext cx="761050" cy="120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13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95" y="732910"/>
            <a:ext cx="11200499" cy="56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8" y="57665"/>
            <a:ext cx="11517079" cy="6647935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5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81" y="428239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talhos de Teclado Para Agilizar a Navegação na Web | Tecnologia - Cultura  Mi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72" y="2342506"/>
            <a:ext cx="381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7273">
            <a:off x="9643421" y="1461958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245821" y="2875806"/>
            <a:ext cx="26588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CÉ</a:t>
            </a:r>
            <a:r>
              <a:rPr lang="pt-B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LULAS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463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1" y="3065611"/>
            <a:ext cx="10838426" cy="363726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210" y="371089"/>
            <a:ext cx="4728132" cy="260142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508276" y="4975654"/>
            <a:ext cx="2578444" cy="1425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84148">
            <a:off x="6640365" y="216494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6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24" y="2984928"/>
            <a:ext cx="8416404" cy="27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8" y="57665"/>
            <a:ext cx="11517079" cy="6647935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5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17678">
            <a:off x="1917761" y="3403040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724467" y="2875806"/>
            <a:ext cx="4940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Linhas e Colunas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170" name="Picture 2" descr="Póster «Tecla de control del teclado» de TheBestStore | Redbub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704" y="3959027"/>
            <a:ext cx="2331432" cy="23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talhos de Teclado Para Agilizar a Navegação na Web | Tecnologia - Cultura  Mi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435" y="3723132"/>
            <a:ext cx="381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7273">
            <a:off x="8520334" y="3941935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1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992" y="1836897"/>
            <a:ext cx="7690653" cy="30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2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8" y="57665"/>
            <a:ext cx="11517079" cy="6647935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5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9517">
            <a:off x="1107072" y="-37411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ipse 7"/>
          <p:cNvSpPr/>
          <p:nvPr/>
        </p:nvSpPr>
        <p:spPr>
          <a:xfrm>
            <a:off x="808492" y="1295055"/>
            <a:ext cx="669200" cy="7002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477692" y="2967335"/>
            <a:ext cx="923663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Mantenha o clique pressionado</a:t>
            </a:r>
          </a:p>
          <a:p>
            <a:pPr algn="ctr"/>
            <a:endParaRPr lang="pt-B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146" name="Picture 2" descr="Click GIF - Tap Click Mouse - Discover &amp;amp; Share GIF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929" y="4020909"/>
            <a:ext cx="47434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46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39" y="387274"/>
            <a:ext cx="11509822" cy="6276119"/>
          </a:xfrm>
          <a:prstGeom prst="rect">
            <a:avLst/>
          </a:prstGeom>
        </p:spPr>
      </p:pic>
      <p:pic>
        <p:nvPicPr>
          <p:cNvPr id="5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5961" y="629410"/>
            <a:ext cx="553074" cy="8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53264" y="1344083"/>
            <a:ext cx="553074" cy="8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231652" y="2127084"/>
            <a:ext cx="2008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Linhas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486003" y="605881"/>
            <a:ext cx="2454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Colunas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4" y="365760"/>
            <a:ext cx="10961698" cy="6174889"/>
          </a:xfrm>
          <a:prstGeom prst="rect">
            <a:avLst/>
          </a:prstGeom>
        </p:spPr>
      </p:pic>
      <p:pic>
        <p:nvPicPr>
          <p:cNvPr id="5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0767">
            <a:off x="3869337" y="275147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s cruzadas 2"/>
          <p:cNvSpPr/>
          <p:nvPr/>
        </p:nvSpPr>
        <p:spPr>
          <a:xfrm>
            <a:off x="3475190" y="1570616"/>
            <a:ext cx="494382" cy="556976"/>
          </a:xfrm>
          <a:prstGeom prst="quad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3182802" y="1313644"/>
            <a:ext cx="1079157" cy="1070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LINHA VERMELHA GIF - Download &amp;amp; Compartilhe em PHONEKY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5700047" y="1480401"/>
            <a:ext cx="813945" cy="48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ight rider led light scanner bar red - Online Discount -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18129" y="1505271"/>
            <a:ext cx="813949" cy="43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98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98" y="365760"/>
            <a:ext cx="10746424" cy="6174889"/>
          </a:xfrm>
          <a:prstGeom prst="rect">
            <a:avLst/>
          </a:prstGeom>
        </p:spPr>
      </p:pic>
      <p:pic>
        <p:nvPicPr>
          <p:cNvPr id="5" name="Picture 2" descr="Tenha seu site! Vagas limitadas - Agência Notável Marketing Digital - O  mundo sem fronteira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7881">
            <a:off x="1485885" y="2543798"/>
            <a:ext cx="1310929" cy="20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s cruzadas 2"/>
          <p:cNvSpPr/>
          <p:nvPr/>
        </p:nvSpPr>
        <p:spPr>
          <a:xfrm>
            <a:off x="793148" y="2884201"/>
            <a:ext cx="494382" cy="556976"/>
          </a:xfrm>
          <a:prstGeom prst="quadArrow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602899" y="2627229"/>
            <a:ext cx="844416" cy="9550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LINHA VERMELHA GIF - Download &amp;amp; Compartilhe em PHONEKY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52836" y="3976037"/>
            <a:ext cx="813945" cy="48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ight rider led light scanner bar red - Online Discount -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5" y="5563131"/>
            <a:ext cx="813949" cy="43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9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59</Words>
  <Application>Microsoft Office PowerPoint</Application>
  <PresentationFormat>Widescreen</PresentationFormat>
  <Paragraphs>25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</dc:creator>
  <cp:lastModifiedBy>Microsoft</cp:lastModifiedBy>
  <cp:revision>24</cp:revision>
  <dcterms:created xsi:type="dcterms:W3CDTF">2021-11-09T17:34:56Z</dcterms:created>
  <dcterms:modified xsi:type="dcterms:W3CDTF">2021-11-10T19:26:39Z</dcterms:modified>
</cp:coreProperties>
</file>